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318" r:id="rId3"/>
    <p:sldId id="321" r:id="rId4"/>
    <p:sldId id="322" r:id="rId5"/>
    <p:sldId id="323" r:id="rId6"/>
    <p:sldId id="324" r:id="rId7"/>
    <p:sldId id="325" r:id="rId8"/>
    <p:sldId id="32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6600"/>
    <a:srgbClr val="69A12B"/>
    <a:srgbClr val="B94803"/>
    <a:srgbClr val="FB6305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4660"/>
  </p:normalViewPr>
  <p:slideViewPr>
    <p:cSldViewPr>
      <p:cViewPr varScale="1">
        <p:scale>
          <a:sx n="84" d="100"/>
          <a:sy n="84" d="100"/>
        </p:scale>
        <p:origin x="15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4E9E-6D33-417A-85FF-B9973A257554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8B584-42D6-4857-BF2E-8EB89CCFD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41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05/03/2015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58" y="6167011"/>
            <a:ext cx="1492942" cy="7903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326123" cy="68853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24328" y="650559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Especial </a:t>
            </a:r>
            <a:r>
              <a:rPr lang="en-US" sz="1400" b="1" dirty="0" smtClean="0">
                <a:solidFill>
                  <a:schemeClr val="bg1"/>
                </a:solidFill>
              </a:rPr>
              <a:t>06.B/2015 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283322" y="476672"/>
            <a:ext cx="6649385" cy="11387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MASTER </a:t>
            </a:r>
            <a:r>
              <a:rPr lang="en-US" sz="4000" b="1" dirty="0" smtClean="0"/>
              <a:t>HOUSE FRANCHISING</a:t>
            </a:r>
            <a:endParaRPr lang="en-US" sz="4000" b="1" dirty="0" smtClean="0"/>
          </a:p>
          <a:p>
            <a:pPr algn="ctr"/>
            <a:r>
              <a:rPr lang="en-US" sz="2800" b="1" dirty="0" err="1" smtClean="0">
                <a:solidFill>
                  <a:srgbClr val="FF6600"/>
                </a:solidFill>
              </a:rPr>
              <a:t>Comportamento</a:t>
            </a:r>
            <a:r>
              <a:rPr lang="en-US" sz="2800" b="1" dirty="0" smtClean="0">
                <a:solidFill>
                  <a:srgbClr val="FF6600"/>
                </a:solidFill>
              </a:rPr>
              <a:t> </a:t>
            </a:r>
            <a:r>
              <a:rPr lang="en-US" sz="2800" b="1" dirty="0" err="1" smtClean="0">
                <a:solidFill>
                  <a:srgbClr val="FF6600"/>
                </a:solidFill>
              </a:rPr>
              <a:t>Organizacional</a:t>
            </a:r>
            <a:endParaRPr lang="en-US" sz="2800" b="1" dirty="0" smtClean="0">
              <a:solidFill>
                <a:srgbClr val="FF66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86" y="1196752"/>
            <a:ext cx="6876256" cy="36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42836" y="620688"/>
            <a:ext cx="4032448" cy="5429572"/>
          </a:xfrm>
          <a:prstGeom prst="rect">
            <a:avLst/>
          </a:prstGeom>
          <a:solidFill>
            <a:srgbClr val="006600">
              <a:alpha val="93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-36512" y="-27383"/>
            <a:ext cx="9217024" cy="648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44624"/>
            <a:ext cx="91085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 QUE É COMPORTAMENTO ORGANIZACIONAL?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8520" y="692696"/>
            <a:ext cx="3995936" cy="53245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Toda empresa tem sua própria cultura e estrutura </a:t>
            </a:r>
            <a:r>
              <a:rPr lang="pt-BR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organizacional. Algumas </a:t>
            </a: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influenciam o mundo inteiro por sua ousadia e inovação, criam tendências no modo de gerir pessoas, buscar resultados e se transformaram em referências</a:t>
            </a:r>
            <a:r>
              <a:rPr lang="pt-BR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Toda </a:t>
            </a:r>
            <a:r>
              <a:rPr lang="pt-BR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essa influência tem diretamente seus impactos nos comportamentos do Capital Humano, que inserido numa sociedade, também é um influenciador dos comportamentos desta.</a:t>
            </a:r>
            <a:endParaRPr lang="pt-BR" sz="1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16016" y="4327936"/>
            <a:ext cx="4476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Portanto, Comportamento Organizacional é o “campo </a:t>
            </a:r>
            <a:r>
              <a:rPr lang="pt-BR" b="1" dirty="0"/>
              <a:t>de estudos que visa compreender, prever, explicar e, se necessário, alterar </a:t>
            </a:r>
            <a:r>
              <a:rPr lang="pt-BR" b="1" dirty="0" smtClean="0"/>
              <a:t>o </a:t>
            </a:r>
            <a:r>
              <a:rPr lang="pt-BR" b="1" dirty="0"/>
              <a:t>comportamento das pessoas dentro das </a:t>
            </a:r>
            <a:r>
              <a:rPr lang="pt-BR" b="1" dirty="0" smtClean="0"/>
              <a:t>organizações” (Lacombe</a:t>
            </a:r>
            <a:r>
              <a:rPr lang="pt-BR" b="1" dirty="0"/>
              <a:t>, </a:t>
            </a:r>
            <a:r>
              <a:rPr lang="pt-BR" b="1" dirty="0" smtClean="0"/>
              <a:t>2004).</a:t>
            </a:r>
            <a:endParaRPr lang="pt-BR" b="1" dirty="0"/>
          </a:p>
        </p:txBody>
      </p:sp>
      <p:pic>
        <p:nvPicPr>
          <p:cNvPr id="1026" name="Picture 2" descr="http://individuorg.files.wordpress.com/2012/02/grup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38" y="703599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-36512" y="-27383"/>
            <a:ext cx="9217024" cy="648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44624"/>
            <a:ext cx="91085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NATUREZA E ESCOPO DO C.O.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Objeto 1"/>
          <p:cNvPicPr>
            <a:picLocks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4"/>
          <a:stretch/>
        </p:blipFill>
        <p:spPr bwMode="auto">
          <a:xfrm>
            <a:off x="395536" y="1700808"/>
            <a:ext cx="5410200" cy="37322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-36512" y="-27383"/>
            <a:ext cx="9217024" cy="648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44624"/>
            <a:ext cx="91085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NATUREZA E ESCOPO DO C.O.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Objeto 2"/>
          <p:cNvPicPr>
            <a:picLocks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1" b="3552"/>
          <a:stretch/>
        </p:blipFill>
        <p:spPr bwMode="auto">
          <a:xfrm>
            <a:off x="486903" y="2204864"/>
            <a:ext cx="5410200" cy="35668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409581"/>
            <a:ext cx="6024983" cy="338554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AS PESSOAS SÃO RECURSOS OU PARCEIROS DA ORGANIZAÇÃO?</a:t>
            </a:r>
            <a:endParaRPr lang="pt-BR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clubedobotao.com/wp-content/uploads/2013/08/m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67058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iagemadois.com/wp-content/uploads/2012/10/pesquis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6857"/>
            <a:ext cx="1584176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-36512" y="-27383"/>
            <a:ext cx="9217024" cy="648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44624"/>
            <a:ext cx="91085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SIGNIFICADO E MÉTODOS DE PESQUISA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76995" y="1494721"/>
            <a:ext cx="45616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ambria" panose="02040503050406030204" pitchFamily="18" charset="0"/>
              </a:rPr>
              <a:t>O estudo do comportamento humano no local de trabalho;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ambria" panose="02040503050406030204" pitchFamily="18" charset="0"/>
              </a:rPr>
              <a:t>A interação entre as pessoas e a organização;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ambria" panose="02040503050406030204" pitchFamily="18" charset="0"/>
              </a:rPr>
              <a:t>A organização por si própria.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9174" y="4509120"/>
            <a:ext cx="2919699" cy="877163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AS PRINCIPAIS METAS DO COMPORTAMENTO ORGANIZACIONAL SÃO: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39952" y="55892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mbria" panose="02040503050406030204" pitchFamily="18" charset="0"/>
              </a:rPr>
              <a:t>Explicar, prever e controlar o comportamento.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619672" y="1132215"/>
            <a:ext cx="4618924" cy="353943"/>
          </a:xfrm>
          <a:prstGeom prst="rect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COMPORTAMENTO ORGANIZACIONAL É:</a:t>
            </a:r>
          </a:p>
        </p:txBody>
      </p:sp>
    </p:spTree>
    <p:extLst>
      <p:ext uri="{BB962C8B-B14F-4D97-AF65-F5344CB8AC3E}">
        <p14:creationId xmlns:p14="http://schemas.microsoft.com/office/powerpoint/2010/main" val="646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-36512" y="-27383"/>
            <a:ext cx="9217024" cy="648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44624"/>
            <a:ext cx="91085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IMPORTÂNCIA DO C.O.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Objeto 6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6" r="1" b="13968"/>
          <a:stretch/>
        </p:blipFill>
        <p:spPr bwMode="auto">
          <a:xfrm>
            <a:off x="-152792" y="620688"/>
            <a:ext cx="9261296" cy="54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4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-36512" y="-27383"/>
            <a:ext cx="9217024" cy="648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44624"/>
            <a:ext cx="91085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BENEFÍCIOS DO ESTUDO DO C.O.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496" y="1713064"/>
            <a:ext cx="910850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Desenvolve habilidades para se desempenhar efetivamente no local de trabalho;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96" y="2793184"/>
            <a:ext cx="910850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Crescimento pessoal mediante a percepção do comportamento humano;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496" y="3873304"/>
            <a:ext cx="91450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Melhora a eficácia organizacional;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496" y="4953424"/>
            <a:ext cx="91450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bg1"/>
                </a:solidFill>
              </a:rPr>
              <a:t>Diminui falhas de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28799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4"/>
          <a:stretch/>
        </p:blipFill>
        <p:spPr>
          <a:xfrm>
            <a:off x="-36512" y="-27383"/>
            <a:ext cx="9217024" cy="6480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96" y="44624"/>
            <a:ext cx="910850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BOA SORTE E CONTE CONOSCO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876256" cy="36403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52765" y="1414517"/>
            <a:ext cx="710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 Equipe Master House espera contribuir, dia-a-dia, para o melhoramento</a:t>
            </a:r>
          </a:p>
          <a:p>
            <a:r>
              <a:rPr lang="pt-BR" dirty="0"/>
              <a:t>d</a:t>
            </a:r>
            <a:r>
              <a:rPr lang="pt-BR" dirty="0" smtClean="0"/>
              <a:t>as práticas empresariais, especialmente as pequenas empresas.</a:t>
            </a:r>
          </a:p>
        </p:txBody>
      </p:sp>
    </p:spTree>
    <p:extLst>
      <p:ext uri="{BB962C8B-B14F-4D97-AF65-F5344CB8AC3E}">
        <p14:creationId xmlns:p14="http://schemas.microsoft.com/office/powerpoint/2010/main" val="9382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9148</TotalTime>
  <Words>250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ALLAN</dc:creator>
  <cp:lastModifiedBy>Allan Gustavo Comploier</cp:lastModifiedBy>
  <cp:revision>146</cp:revision>
  <dcterms:created xsi:type="dcterms:W3CDTF">2014-04-04T12:56:45Z</dcterms:created>
  <dcterms:modified xsi:type="dcterms:W3CDTF">2015-03-05T22:23:50Z</dcterms:modified>
</cp:coreProperties>
</file>